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EF07-F718-4921-84DD-94DC0A0D7705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DD8ED-8546-4377-9B81-F4B2525F6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4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CE44-D878-4E12-8450-1C67F458B79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36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5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7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87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5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95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33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08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0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0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40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F7D3-5E77-4A17-B648-DA73CF7894DF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DFC7-911D-49BD-9A2E-4C533E253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32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2A02-C95F-4C34-864D-1F4C32FD71C4}" type="slidenum">
              <a:rPr lang="fr-FR" altLang="en-US" smtClean="0"/>
              <a:pPr/>
              <a:t>1</a:t>
            </a:fld>
            <a:endParaRPr lang="fr-F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21"/>
            <a:ext cx="9152479" cy="63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897" y="5042993"/>
            <a:ext cx="579312" cy="591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22" y="6107025"/>
            <a:ext cx="1550457" cy="391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89" y="4014855"/>
            <a:ext cx="513128" cy="21597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9" y="816574"/>
            <a:ext cx="1399751" cy="33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58" y="2057476"/>
            <a:ext cx="1217909" cy="33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1" y="1588427"/>
            <a:ext cx="749567" cy="57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37" y="2397074"/>
            <a:ext cx="677320" cy="4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3" y="3298379"/>
            <a:ext cx="688411" cy="23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8" y="3533888"/>
            <a:ext cx="776930" cy="26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86" y="3473648"/>
            <a:ext cx="447710" cy="33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124" y="3477959"/>
            <a:ext cx="821152" cy="342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11" y="1040837"/>
            <a:ext cx="712845" cy="58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033" y="1331978"/>
            <a:ext cx="1037328" cy="3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94" y="4122843"/>
            <a:ext cx="899062" cy="4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88" y="5338984"/>
            <a:ext cx="745646" cy="49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07" y="2125430"/>
            <a:ext cx="456581" cy="60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697" y="3298379"/>
            <a:ext cx="1018339" cy="4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46" y="2163359"/>
            <a:ext cx="688062" cy="50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638" y="3963941"/>
            <a:ext cx="820025" cy="31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429" y="6245167"/>
            <a:ext cx="676192" cy="54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47" y="698817"/>
            <a:ext cx="582527" cy="57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7" y="3155367"/>
            <a:ext cx="269366" cy="38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2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BnF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Alina CANTAU</dc:creator>
  <cp:lastModifiedBy>Sylvie DAMASE</cp:lastModifiedBy>
  <cp:revision>5</cp:revision>
  <dcterms:created xsi:type="dcterms:W3CDTF">2023-03-20T13:58:02Z</dcterms:created>
  <dcterms:modified xsi:type="dcterms:W3CDTF">2023-12-27T15:39:34Z</dcterms:modified>
</cp:coreProperties>
</file>