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8EF07-F718-4921-84DD-94DC0A0D7705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DD8ED-8546-4377-9B81-F4B2525F68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42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0CE44-D878-4E12-8450-1C67F458B799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9369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F7D3-5E77-4A17-B648-DA73CF7894DF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DFC7-911D-49BD-9A2E-4C533E253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081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F7D3-5E77-4A17-B648-DA73CF7894DF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DFC7-911D-49BD-9A2E-4C533E253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9586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F7D3-5E77-4A17-B648-DA73CF7894DF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DFC7-911D-49BD-9A2E-4C533E253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3174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F7D3-5E77-4A17-B648-DA73CF7894DF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DFC7-911D-49BD-9A2E-4C533E253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3875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F7D3-5E77-4A17-B648-DA73CF7894DF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DFC7-911D-49BD-9A2E-4C533E253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6573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F7D3-5E77-4A17-B648-DA73CF7894DF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DFC7-911D-49BD-9A2E-4C533E253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4957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F7D3-5E77-4A17-B648-DA73CF7894DF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DFC7-911D-49BD-9A2E-4C533E253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6331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F7D3-5E77-4A17-B648-DA73CF7894DF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DFC7-911D-49BD-9A2E-4C533E253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084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F7D3-5E77-4A17-B648-DA73CF7894DF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DFC7-911D-49BD-9A2E-4C533E253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7300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F7D3-5E77-4A17-B648-DA73CF7894DF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DFC7-911D-49BD-9A2E-4C533E253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1200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F7D3-5E77-4A17-B648-DA73CF7894DF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2DFC7-911D-49BD-9A2E-4C533E253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1406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FF7D3-5E77-4A17-B648-DA73CF7894DF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2DFC7-911D-49BD-9A2E-4C533E253E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3329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2A02-C95F-4C34-864D-1F4C32FD71C4}" type="slidenum">
              <a:rPr lang="fr-FR" altLang="en-US" smtClean="0"/>
              <a:pPr/>
              <a:t>1</a:t>
            </a:fld>
            <a:endParaRPr lang="fr-F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521"/>
            <a:ext cx="9152479" cy="631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897" y="5042993"/>
            <a:ext cx="579312" cy="5919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3422" y="6107025"/>
            <a:ext cx="1550457" cy="39128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2589" y="4014855"/>
            <a:ext cx="513128" cy="21597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19" y="816574"/>
            <a:ext cx="1399751" cy="338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058" y="2057476"/>
            <a:ext cx="1217909" cy="339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21" y="1588427"/>
            <a:ext cx="749567" cy="574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2437" y="2397074"/>
            <a:ext cx="677320" cy="468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0743" y="3298379"/>
            <a:ext cx="688411" cy="239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8" y="3533888"/>
            <a:ext cx="776930" cy="261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286" y="3473648"/>
            <a:ext cx="447710" cy="331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0124" y="3477959"/>
            <a:ext cx="821152" cy="342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711" y="1040837"/>
            <a:ext cx="712845" cy="582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1033" y="1331978"/>
            <a:ext cx="1037328" cy="328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594" y="4122843"/>
            <a:ext cx="899062" cy="4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988" y="5338984"/>
            <a:ext cx="745646" cy="49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407" y="2125430"/>
            <a:ext cx="456581" cy="609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697" y="3298379"/>
            <a:ext cx="1018339" cy="4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5346" y="2163359"/>
            <a:ext cx="688062" cy="504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0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638" y="3963941"/>
            <a:ext cx="820025" cy="317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4429" y="6245167"/>
            <a:ext cx="676192" cy="543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4347" y="698817"/>
            <a:ext cx="582527" cy="574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87" y="3155367"/>
            <a:ext cx="269366" cy="382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622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</Words>
  <Application>Microsoft Office PowerPoint</Application>
  <PresentationFormat>Affichage à l'écran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BnF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Alina CANTAU</dc:creator>
  <cp:lastModifiedBy>Sylvie DAMASE</cp:lastModifiedBy>
  <cp:revision>5</cp:revision>
  <dcterms:created xsi:type="dcterms:W3CDTF">2023-03-20T13:58:02Z</dcterms:created>
  <dcterms:modified xsi:type="dcterms:W3CDTF">2023-12-27T15:39:34Z</dcterms:modified>
</cp:coreProperties>
</file>